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78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layfair Display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en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6000"/>
              <a:t>Predictive Modeling for Auto Insurance Claims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8455500" cy="57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Group 13: Ali Shakiba, Gaurav Sitaula, Rezwan Islam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Decision Tree - Maximal Tree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50" y="1059200"/>
            <a:ext cx="8465904" cy="40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Decision Tree - Optimal Tree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78776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Regression Model - Imputation &amp; Transformation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50" y="1057725"/>
            <a:ext cx="7905273" cy="408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956325" y="1241525"/>
            <a:ext cx="1640700" cy="50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950025" y="3922475"/>
            <a:ext cx="1640700" cy="35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4950025" y="2540100"/>
            <a:ext cx="1640700" cy="35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Regression - Variable Selection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5160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407" y="1170125"/>
            <a:ext cx="4735193" cy="22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Neural Network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5448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Performance Evaluation: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66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to look for?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Usage Intensity and Risk: </a:t>
            </a:r>
            <a:r>
              <a:rPr lang="en"/>
              <a:t>Urban vs Rural, Commercial vs Personal, Distance to work, Children with Driving License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Past Records:</a:t>
            </a:r>
            <a:r>
              <a:rPr lang="en"/>
              <a:t> Number of claims, Record points, Revoked License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b="1"/>
              <a:t>Customer Info:</a:t>
            </a:r>
            <a:r>
              <a:rPr lang="en"/>
              <a:t> Married, Have a job (Years on Job), Higher Income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Vehicle:</a:t>
            </a:r>
            <a:r>
              <a:rPr lang="en"/>
              <a:t> Higher Value, Type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Odds Ratio</a:t>
            </a:r>
          </a:p>
        </p:txBody>
      </p:sp>
      <p:pic>
        <p:nvPicPr>
          <p:cNvPr id="163" name="Shape 163" descr="Capture3.PNG"/>
          <p:cNvPicPr preferRelativeResize="0"/>
          <p:nvPr/>
        </p:nvPicPr>
        <p:blipFill rotWithShape="1">
          <a:blip r:embed="rId3">
            <a:alphaModFix/>
          </a:blip>
          <a:srcRect l="999"/>
          <a:stretch/>
        </p:blipFill>
        <p:spPr>
          <a:xfrm>
            <a:off x="2509525" y="34075"/>
            <a:ext cx="4167074" cy="50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Predictive Model</a:t>
            </a:r>
            <a:br>
              <a:rPr lang="en"/>
            </a:br>
            <a:r>
              <a:rPr lang="en"/>
              <a:t>for Auto Insurance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/>
              <a:t>Chose your </a:t>
            </a:r>
            <a:r>
              <a:rPr lang="en" sz="3600" b="1" i="1"/>
              <a:t>customers</a:t>
            </a:r>
            <a:r>
              <a:rPr lang="en" sz="3600" b="1"/>
              <a:t> wisely, too!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mo Wrestler Figure Skating- It's Not Surprising - GEICO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62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Predictive Modeling Goal: Discount (Money Saved)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i="1"/>
              <a:t>“...but what’s not surprising how much money </a:t>
            </a:r>
            <a:br>
              <a:rPr lang="en" sz="2400" i="1"/>
            </a:br>
            <a:r>
              <a:rPr lang="en" sz="2400" i="1"/>
              <a:t>Heather saved by switching to GEICO.”</a:t>
            </a:r>
          </a:p>
        </p:txBody>
      </p:sp>
      <p:pic>
        <p:nvPicPr>
          <p:cNvPr id="76" name="Shape 76" descr="Screenshot at 2017-03-01 16-01-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75" y="2702469"/>
            <a:ext cx="3552105" cy="199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Screenshot at 2017-03-01 16-01-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612" y="2668548"/>
            <a:ext cx="3672710" cy="206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Predictive Modeling Goal: Target Market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/>
              <a:t>Find and target more profitable markets.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Dataset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Dataset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Customer</a:t>
            </a:r>
            <a:r>
              <a:rPr lang="en"/>
              <a:t>: Age, Gender, Education Level, Job, Income, Marital Status, House Value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Vehicle</a:t>
            </a:r>
            <a:r>
              <a:rPr lang="en"/>
              <a:t>: Age, Type, Value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Past Records</a:t>
            </a:r>
            <a:r>
              <a:rPr lang="en"/>
              <a:t>: Records point, Number of claims(10y), License revoked (10y)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Usage</a:t>
            </a:r>
            <a:r>
              <a:rPr lang="en"/>
              <a:t>: Urban vs Rural, Commercial vs Personal, Distance to work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Predictive Models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Predictive Models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" y="1467125"/>
            <a:ext cx="8839198" cy="263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205</Words>
  <Application>Microsoft Office PowerPoint</Application>
  <PresentationFormat>On-screen Show (16:9)</PresentationFormat>
  <Paragraphs>30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Playfair Display</vt:lpstr>
      <vt:lpstr>Arial</vt:lpstr>
      <vt:lpstr>Oswald</vt:lpstr>
      <vt:lpstr>Montserrat</vt:lpstr>
      <vt:lpstr>pop</vt:lpstr>
      <vt:lpstr>Predictive Modeling for Auto Insurance Claims</vt:lpstr>
      <vt:lpstr>Predictive Model for Auto Insurance</vt:lpstr>
      <vt:lpstr>PowerPoint Presentation</vt:lpstr>
      <vt:lpstr>Predictive Modeling Goal: Discount (Money Saved)  </vt:lpstr>
      <vt:lpstr>Predictive Modeling Goal: Target Market</vt:lpstr>
      <vt:lpstr>Dataset</vt:lpstr>
      <vt:lpstr>Dataset</vt:lpstr>
      <vt:lpstr>Predictive Models</vt:lpstr>
      <vt:lpstr>Predictive Models  </vt:lpstr>
      <vt:lpstr>Decision Tree - Maximal Tree  </vt:lpstr>
      <vt:lpstr>Decision Tree - Optimal Tree </vt:lpstr>
      <vt:lpstr>Regression Model - Imputation &amp; Transformation  </vt:lpstr>
      <vt:lpstr>Regression - Variable Selection  </vt:lpstr>
      <vt:lpstr>Neural Network </vt:lpstr>
      <vt:lpstr>Performance Evaluation: </vt:lpstr>
      <vt:lpstr>Results</vt:lpstr>
      <vt:lpstr>What to look for?</vt:lpstr>
      <vt:lpstr>Odds Ratio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Modeling for Auto Insurance Claims</dc:title>
  <cp:lastModifiedBy>gaurav sitaula</cp:lastModifiedBy>
  <cp:revision>3</cp:revision>
  <dcterms:modified xsi:type="dcterms:W3CDTF">2017-03-02T05:08:18Z</dcterms:modified>
</cp:coreProperties>
</file>